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87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2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25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54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16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15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63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962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34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011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29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9E1A2-A6FD-4E28-A6C6-887CC79238DD}" type="datetimeFigureOut">
              <a:rPr lang="en-GB" smtClean="0"/>
              <a:t>24/02/2023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7A163-3387-4F8A-BE6C-351806322E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80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34" y="574766"/>
            <a:ext cx="10972800" cy="582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213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S.McBeth</dc:creator>
  <cp:lastModifiedBy>S.McBeth</cp:lastModifiedBy>
  <cp:revision>1</cp:revision>
  <dcterms:created xsi:type="dcterms:W3CDTF">2023-02-24T21:54:36Z</dcterms:created>
  <dcterms:modified xsi:type="dcterms:W3CDTF">2023-02-24T21:55:11Z</dcterms:modified>
</cp:coreProperties>
</file>