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3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5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8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05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03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62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49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0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12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7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8C68-A3F0-467F-8622-93EEC2624ACC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9296-BBF8-4A7E-BCAE-FE9F5EA73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8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234" y="367296"/>
            <a:ext cx="9805852" cy="598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1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09" y="304801"/>
            <a:ext cx="10972800" cy="602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261257"/>
            <a:ext cx="10633165" cy="593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4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478971"/>
            <a:ext cx="10763794" cy="574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8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074" y="618309"/>
            <a:ext cx="9988731" cy="54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1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1252539"/>
            <a:ext cx="10516511" cy="4352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44" y="679269"/>
            <a:ext cx="10413729" cy="565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1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827315"/>
            <a:ext cx="10807337" cy="555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S.McBeth</dc:creator>
  <cp:lastModifiedBy>S.McBeth</cp:lastModifiedBy>
  <cp:revision>2</cp:revision>
  <dcterms:created xsi:type="dcterms:W3CDTF">2023-02-24T21:11:00Z</dcterms:created>
  <dcterms:modified xsi:type="dcterms:W3CDTF">2023-02-24T21:12:14Z</dcterms:modified>
</cp:coreProperties>
</file>