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3" r:id="rId8"/>
    <p:sldId id="264" r:id="rId9"/>
    <p:sldId id="266" r:id="rId10"/>
    <p:sldId id="265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64D7-7FE1-4297-BE30-AA4E5FF34B2D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5DBA-D488-4F46-AB3F-F300CAF76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87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64D7-7FE1-4297-BE30-AA4E5FF34B2D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5DBA-D488-4F46-AB3F-F300CAF76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95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64D7-7FE1-4297-BE30-AA4E5FF34B2D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5DBA-D488-4F46-AB3F-F300CAF76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7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64D7-7FE1-4297-BE30-AA4E5FF34B2D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5DBA-D488-4F46-AB3F-F300CAF76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09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64D7-7FE1-4297-BE30-AA4E5FF34B2D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5DBA-D488-4F46-AB3F-F300CAF76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2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64D7-7FE1-4297-BE30-AA4E5FF34B2D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5DBA-D488-4F46-AB3F-F300CAF76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40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64D7-7FE1-4297-BE30-AA4E5FF34B2D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5DBA-D488-4F46-AB3F-F300CAF76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22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64D7-7FE1-4297-BE30-AA4E5FF34B2D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5DBA-D488-4F46-AB3F-F300CAF76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12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64D7-7FE1-4297-BE30-AA4E5FF34B2D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5DBA-D488-4F46-AB3F-F300CAF76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18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64D7-7FE1-4297-BE30-AA4E5FF34B2D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5DBA-D488-4F46-AB3F-F300CAF76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1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64D7-7FE1-4297-BE30-AA4E5FF34B2D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5DBA-D488-4F46-AB3F-F300CAF76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664D7-7FE1-4297-BE30-AA4E5FF34B2D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F5DBA-D488-4F46-AB3F-F300CAF76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7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1086" y="174067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In the Bible Jesus says ‘I am the way and the truth and the life. No one comes to the Father except through me’. John 14:6. 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T</a:t>
            </a:r>
            <a:r>
              <a:rPr lang="en-US" sz="2800" dirty="0" smtClean="0"/>
              <a:t>his message is a key part of the Easter story, that Jesus came to Earth to bring hope and to offer people a new way of living life and coming closer to God. 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1086" y="4377101"/>
            <a:ext cx="9144000" cy="1655762"/>
          </a:xfrm>
        </p:spPr>
        <p:txBody>
          <a:bodyPr/>
          <a:lstStyle/>
          <a:p>
            <a:r>
              <a:rPr lang="en-US" dirty="0" smtClean="0"/>
              <a:t>For the next six weeks we  will go on a journey through Lent, thinking about on Jesus’ ministry and his example of being a “way maker” and serving others.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67794" y="818606"/>
            <a:ext cx="22781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LENT 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14290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4003"/>
            <a:ext cx="10515600" cy="4351338"/>
          </a:xfrm>
        </p:spPr>
        <p:txBody>
          <a:bodyPr/>
          <a:lstStyle/>
          <a:p>
            <a:r>
              <a:rPr lang="en-US" dirty="0" smtClean="0"/>
              <a:t>Dear God, </a:t>
            </a:r>
          </a:p>
          <a:p>
            <a:r>
              <a:rPr lang="en-US" dirty="0" smtClean="0"/>
              <a:t>Thank you for showing us your way, and what it means to serve others.</a:t>
            </a:r>
          </a:p>
          <a:p>
            <a:r>
              <a:rPr lang="en-US" dirty="0" smtClean="0"/>
              <a:t>Forgive us the times we have been unkind to others in our words or actions.</a:t>
            </a:r>
          </a:p>
          <a:p>
            <a:r>
              <a:rPr lang="en-US" dirty="0" smtClean="0"/>
              <a:t>Help us to be an example to others in our words and actions and to show God’s love to the people of the world around us.</a:t>
            </a:r>
          </a:p>
          <a:p>
            <a:r>
              <a:rPr lang="en-US" dirty="0" smtClean="0"/>
              <a:t>Amen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49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25822"/>
            <a:ext cx="10515600" cy="178677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0079" y="357351"/>
            <a:ext cx="9871841" cy="6190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621" y="932436"/>
            <a:ext cx="2427889" cy="1620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3062" y="867102"/>
            <a:ext cx="2444968" cy="1632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2510" y="4141075"/>
            <a:ext cx="2978931" cy="155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5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704" y="365126"/>
            <a:ext cx="10639096" cy="626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Be Servant Hearted 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does this mean?</a:t>
            </a:r>
          </a:p>
          <a:p>
            <a:endParaRPr lang="en-GB" dirty="0"/>
          </a:p>
          <a:p>
            <a:r>
              <a:rPr lang="en-GB" dirty="0" smtClean="0"/>
              <a:t>We often think of the role of a servant as being low paid and having little value. </a:t>
            </a:r>
          </a:p>
          <a:p>
            <a:r>
              <a:rPr lang="en-GB" dirty="0" smtClean="0"/>
              <a:t>It is in fact the opposite. A servant meets the needs of others puts others needs before themselves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414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Jesus washes his disciples feet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8387" y="1690688"/>
            <a:ext cx="8765626" cy="464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57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Being Servant hearted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Its not about our position or our skills its about our attitude </a:t>
            </a:r>
          </a:p>
          <a:p>
            <a:endParaRPr lang="en-GB" dirty="0"/>
          </a:p>
          <a:p>
            <a:r>
              <a:rPr lang="en-GB" dirty="0" smtClean="0"/>
              <a:t>How can we add value to other peoples lives. 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sz="4800" b="1" dirty="0" smtClean="0"/>
              <a:t>Actions speak louder than words 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2271022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6"/>
            <a:ext cx="10639097" cy="58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79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Taylor Swift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on the road for her successful Eras Tour, </a:t>
            </a:r>
            <a:r>
              <a:rPr lang="en-US" dirty="0" smtClean="0"/>
              <a:t>Taylor Swift </a:t>
            </a:r>
            <a:r>
              <a:rPr lang="en-US" dirty="0"/>
              <a:t>made significant contributions to several food banks in cities where she performed in the United States. </a:t>
            </a:r>
            <a:r>
              <a:rPr lang="en-US" dirty="0" smtClean="0"/>
              <a:t>She </a:t>
            </a:r>
            <a:r>
              <a:rPr lang="en-US" dirty="0"/>
              <a:t>has </a:t>
            </a:r>
            <a:r>
              <a:rPr lang="en-US" dirty="0" smtClean="0"/>
              <a:t>also made </a:t>
            </a:r>
            <a:r>
              <a:rPr lang="en-US" dirty="0"/>
              <a:t>donations to education, disaster relief, and child welfare organizations</a:t>
            </a:r>
            <a:r>
              <a:rPr lang="en-US" dirty="0" smtClean="0"/>
              <a:t>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880" y="3657600"/>
            <a:ext cx="5364480" cy="308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0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Ant n Dec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</a:t>
            </a:r>
            <a:r>
              <a:rPr lang="en-US" sz="2400" dirty="0"/>
              <a:t>2021, Ant and Dec became Goodwill Ambassadors for The Prince’s Trust, partnering with </a:t>
            </a:r>
            <a:r>
              <a:rPr lang="en-US" sz="2400" dirty="0" smtClean="0"/>
              <a:t>them </a:t>
            </a:r>
            <a:r>
              <a:rPr lang="en-US" sz="2400" dirty="0"/>
              <a:t>to help the next generation develop skills for the media industry and find jobs and training opportunities. Their new and unique </a:t>
            </a:r>
            <a:r>
              <a:rPr lang="en-US" sz="2400" dirty="0" err="1"/>
              <a:t>programme</a:t>
            </a:r>
            <a:r>
              <a:rPr lang="en-US" sz="2400" dirty="0"/>
              <a:t> is called Ant and Dec’s Making it in Media and the first course ran in London in July 2021, giving young people the opportunity to develop their self-confidence and practical skills alongside gaining industry knowledge from media experts.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2" y="3875314"/>
            <a:ext cx="6731725" cy="278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78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How do we as a school community be servant hearted to others?</a:t>
            </a:r>
          </a:p>
          <a:p>
            <a:r>
              <a:rPr lang="en-US" sz="4800" dirty="0" smtClean="0"/>
              <a:t>How do people go out of their way to help others?</a:t>
            </a:r>
          </a:p>
          <a:p>
            <a:r>
              <a:rPr lang="en-US" sz="4800" dirty="0" smtClean="0"/>
              <a:t>How could we do more?</a:t>
            </a:r>
          </a:p>
          <a:p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790942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373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In the Bible Jesus says ‘I am the way and the truth and the life. No one comes to the Father except through me’. John 14:6.   This message is a key part of the Easter story, that Jesus came to Earth to bring hope and to offer people a new way of living life and coming closer to God. </vt:lpstr>
      <vt:lpstr>PowerPoint Presentation</vt:lpstr>
      <vt:lpstr>Be Servant Hearted ? </vt:lpstr>
      <vt:lpstr>Jesus washes his disciples feet</vt:lpstr>
      <vt:lpstr>Being Servant hearted</vt:lpstr>
      <vt:lpstr>PowerPoint Presentation</vt:lpstr>
      <vt:lpstr>Taylor Swift</vt:lpstr>
      <vt:lpstr>Ant n Dec </vt:lpstr>
      <vt:lpstr>Reflection</vt:lpstr>
      <vt:lpstr>LENT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Bible Jesus says ‘I am the way and the truth and the life. No one comes to the Father except through me’. John 14:6.   This message is a key part of the Easter story, that Jesus came to Earth to bring hope and to offer people a new way of living life and coming closer to God.</dc:title>
  <dc:creator>Susan McBeth</dc:creator>
  <cp:lastModifiedBy>S.McBeth</cp:lastModifiedBy>
  <cp:revision>11</cp:revision>
  <dcterms:created xsi:type="dcterms:W3CDTF">2022-03-02T16:26:03Z</dcterms:created>
  <dcterms:modified xsi:type="dcterms:W3CDTF">2024-02-22T21:54:08Z</dcterms:modified>
</cp:coreProperties>
</file>