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4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1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5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9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1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2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91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75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9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87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75DB-A2CC-4690-A5A0-6E61557D14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D161A-32ED-4FB6-9BC0-6C56BB64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7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4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829" y="687977"/>
            <a:ext cx="9553302" cy="638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5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83" y="801189"/>
            <a:ext cx="10615748" cy="537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0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69" y="775063"/>
            <a:ext cx="10215154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8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26" y="496389"/>
            <a:ext cx="10232571" cy="567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6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949" y="966651"/>
            <a:ext cx="9814560" cy="553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3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446" y="487680"/>
            <a:ext cx="10084526" cy="56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41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S.McBeth</dc:creator>
  <cp:lastModifiedBy>S.McBeth</cp:lastModifiedBy>
  <cp:revision>2</cp:revision>
  <dcterms:created xsi:type="dcterms:W3CDTF">2023-02-28T20:32:02Z</dcterms:created>
  <dcterms:modified xsi:type="dcterms:W3CDTF">2023-02-28T20:34:03Z</dcterms:modified>
</cp:coreProperties>
</file>