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BE21-3ED6-422B-ACBA-7C57EFF2B6AB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BF0E-8460-4FAF-81E0-60B9CFBF2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746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BE21-3ED6-422B-ACBA-7C57EFF2B6AB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BF0E-8460-4FAF-81E0-60B9CFBF2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967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BE21-3ED6-422B-ACBA-7C57EFF2B6AB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BF0E-8460-4FAF-81E0-60B9CFBF2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831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BE21-3ED6-422B-ACBA-7C57EFF2B6AB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BF0E-8460-4FAF-81E0-60B9CFBF2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22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BE21-3ED6-422B-ACBA-7C57EFF2B6AB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BF0E-8460-4FAF-81E0-60B9CFBF2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89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BE21-3ED6-422B-ACBA-7C57EFF2B6AB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BF0E-8460-4FAF-81E0-60B9CFBF2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15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BE21-3ED6-422B-ACBA-7C57EFF2B6AB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BF0E-8460-4FAF-81E0-60B9CFBF2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3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BE21-3ED6-422B-ACBA-7C57EFF2B6AB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BF0E-8460-4FAF-81E0-60B9CFBF2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07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BE21-3ED6-422B-ACBA-7C57EFF2B6AB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BF0E-8460-4FAF-81E0-60B9CFBF2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209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BE21-3ED6-422B-ACBA-7C57EFF2B6AB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BF0E-8460-4FAF-81E0-60B9CFBF2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00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BE21-3ED6-422B-ACBA-7C57EFF2B6AB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BF0E-8460-4FAF-81E0-60B9CFBF2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64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BE21-3ED6-422B-ACBA-7C57EFF2B6AB}" type="datetimeFigureOut">
              <a:rPr lang="en-GB" smtClean="0"/>
              <a:t>13/03/2023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7BF0E-8460-4FAF-81E0-60B9CFBF2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255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234" y="672662"/>
            <a:ext cx="10237075" cy="5465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430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6856" y="924910"/>
            <a:ext cx="9732578" cy="530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60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338" y="767255"/>
            <a:ext cx="9743089" cy="5318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785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972" y="987972"/>
            <a:ext cx="10478814" cy="536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609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642" y="578069"/>
            <a:ext cx="10699530" cy="5980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761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221" y="1839310"/>
            <a:ext cx="9112469" cy="395189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27889" y="731314"/>
            <a:ext cx="77461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/>
              <a:t>David and Goliath 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1493614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70" y="872359"/>
            <a:ext cx="9953296" cy="520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464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</Words>
  <Application>Microsoft Office PowerPoint</Application>
  <PresentationFormat>Widescreen</PresentationFormat>
  <Paragraphs>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McBeth</dc:creator>
  <cp:lastModifiedBy>Susan McBeth</cp:lastModifiedBy>
  <cp:revision>4</cp:revision>
  <dcterms:created xsi:type="dcterms:W3CDTF">2023-03-13T11:19:30Z</dcterms:created>
  <dcterms:modified xsi:type="dcterms:W3CDTF">2023-03-13T12:12:15Z</dcterms:modified>
</cp:coreProperties>
</file>