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</p:sldIdLst>
  <p:sldSz cx="12192000" cy="6858000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7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5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7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9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2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0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2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1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1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64D7-7FE1-4297-BE30-AA4E5FF34B2D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F5DBA-D488-4F46-AB3F-F300CAF76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086" y="17406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In the Bible Jesus says ‘I am the way and the truth and the life. No one comes to the Father except through me’. John 14:6.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</a:t>
            </a:r>
            <a:r>
              <a:rPr lang="en-US" sz="2800" dirty="0" smtClean="0"/>
              <a:t>his message is a key part of the Easter story, that Jesus came to Earth to bring hope and to offer people a new way of living life and coming closer to God.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1086" y="4377101"/>
            <a:ext cx="9144000" cy="1655762"/>
          </a:xfrm>
        </p:spPr>
        <p:txBody>
          <a:bodyPr/>
          <a:lstStyle/>
          <a:p>
            <a:r>
              <a:rPr lang="en-US" dirty="0" smtClean="0"/>
              <a:t>For the next six weeks we  will go on a journey through Lent, thinking about on Jesus’ ministry and his example of being a “way maker” and serving others.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67794" y="818606"/>
            <a:ext cx="2278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LENT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429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46" y="365126"/>
            <a:ext cx="10596154" cy="60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Zacchaeus the Tax Collector 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326" y="1825625"/>
            <a:ext cx="96142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Be Accepting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 Be supportive to everyone </a:t>
            </a:r>
            <a:r>
              <a:rPr lang="en-GB" dirty="0" smtClean="0"/>
              <a:t>show </a:t>
            </a:r>
            <a:r>
              <a:rPr lang="en-GB" dirty="0" smtClean="0"/>
              <a:t>tolerance  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/>
              <a:t>Think about how we can show tolerance </a:t>
            </a:r>
            <a:r>
              <a:rPr lang="en-US" dirty="0" smtClean="0"/>
              <a:t>which is also one pf our British Values and </a:t>
            </a:r>
            <a:r>
              <a:rPr lang="en-US" dirty="0"/>
              <a:t>acceptance of differences to everyone who is part of the </a:t>
            </a:r>
            <a:r>
              <a:rPr lang="en-US" dirty="0" err="1"/>
              <a:t>Jarrow</a:t>
            </a:r>
            <a:r>
              <a:rPr lang="en-US" dirty="0"/>
              <a:t> Cross family? </a:t>
            </a:r>
          </a:p>
          <a:p>
            <a:endParaRPr lang="en-US" dirty="0"/>
          </a:p>
          <a:p>
            <a:r>
              <a:rPr lang="en-US" dirty="0" smtClean="0"/>
              <a:t>Think about a time when you have been accepting </a:t>
            </a:r>
          </a:p>
          <a:p>
            <a:endParaRPr lang="en-US" dirty="0" smtClean="0"/>
          </a:p>
          <a:p>
            <a:r>
              <a:rPr lang="en-US" dirty="0" smtClean="0"/>
              <a:t>How could you be more accepting in our everyday actions.</a:t>
            </a:r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z="4800" b="1" dirty="0" smtClean="0"/>
              <a:t>Actions speak louder than words 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27102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9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5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Reflection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>
                <a:solidFill>
                  <a:prstClr val="black"/>
                </a:solidFill>
              </a:rPr>
              <a:t>Think about a time when you have been accepting </a:t>
            </a:r>
            <a:r>
              <a:rPr lang="en-US" sz="2600" dirty="0" smtClean="0">
                <a:solidFill>
                  <a:prstClr val="black"/>
                </a:solidFill>
              </a:rPr>
              <a:t>to someone who is different to you. </a:t>
            </a:r>
            <a:endParaRPr lang="en-US" sz="2600" dirty="0">
              <a:solidFill>
                <a:prstClr val="black"/>
              </a:solidFill>
            </a:endParaRPr>
          </a:p>
          <a:p>
            <a:pPr lvl="0"/>
            <a:endParaRPr lang="en-US" sz="2600" dirty="0">
              <a:solidFill>
                <a:prstClr val="black"/>
              </a:solidFill>
            </a:endParaRP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How could you be more accepting in our everyday actions.</a:t>
            </a:r>
            <a:endParaRPr lang="en-GB" sz="2600" dirty="0">
              <a:solidFill>
                <a:prstClr val="black"/>
              </a:solidFill>
            </a:endParaRPr>
          </a:p>
          <a:p>
            <a:pPr lvl="0"/>
            <a:endParaRPr lang="en-GB" sz="26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38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162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 the Bible Jesus says ‘I am the way and the truth and the life. No one comes to the Father except through me’. John 14:6.   This message is a key part of the Easter story, that Jesus came to Earth to bring hope and to offer people a new way of living life and coming closer to God. </vt:lpstr>
      <vt:lpstr>PowerPoint Presentation</vt:lpstr>
      <vt:lpstr>Zacchaeus the Tax Collector  </vt:lpstr>
      <vt:lpstr>Be Accepting  </vt:lpstr>
      <vt:lpstr>PowerPoint Presentation</vt:lpstr>
      <vt:lpstr>Reflection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Bible Jesus says ‘I am the way and the truth and the life. No one comes to the Father except through me’. John 14:6.   This message is a key part of the Easter story, that Jesus came to Earth to bring hope and to offer people a new way of living life and coming closer to God.</dc:title>
  <dc:creator>Susan McBeth</dc:creator>
  <cp:lastModifiedBy>Susan McBeth</cp:lastModifiedBy>
  <cp:revision>14</cp:revision>
  <cp:lastPrinted>2022-03-14T09:31:01Z</cp:lastPrinted>
  <dcterms:created xsi:type="dcterms:W3CDTF">2022-03-02T16:26:03Z</dcterms:created>
  <dcterms:modified xsi:type="dcterms:W3CDTF">2024-03-08T10:32:13Z</dcterms:modified>
</cp:coreProperties>
</file>