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CEA4-73B1-4882-9676-E95BCA61740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968E-F560-49AC-9DF6-9C063322C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231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CEA4-73B1-4882-9676-E95BCA61740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968E-F560-49AC-9DF6-9C063322C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63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CEA4-73B1-4882-9676-E95BCA61740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968E-F560-49AC-9DF6-9C063322C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96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CEA4-73B1-4882-9676-E95BCA61740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968E-F560-49AC-9DF6-9C063322C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21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CEA4-73B1-4882-9676-E95BCA61740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968E-F560-49AC-9DF6-9C063322C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13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CEA4-73B1-4882-9676-E95BCA61740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968E-F560-49AC-9DF6-9C063322C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70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CEA4-73B1-4882-9676-E95BCA61740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968E-F560-49AC-9DF6-9C063322C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581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CEA4-73B1-4882-9676-E95BCA61740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968E-F560-49AC-9DF6-9C063322C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08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CEA4-73B1-4882-9676-E95BCA61740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968E-F560-49AC-9DF6-9C063322C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51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CEA4-73B1-4882-9676-E95BCA61740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968E-F560-49AC-9DF6-9C063322C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03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CEA4-73B1-4882-9676-E95BCA61740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E968E-F560-49AC-9DF6-9C063322C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63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7CEA4-73B1-4882-9676-E95BCA61740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E968E-F560-49AC-9DF6-9C063322CD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62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5062" y="365125"/>
            <a:ext cx="10578738" cy="608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552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7680" y="478971"/>
            <a:ext cx="11016343" cy="495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793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347707"/>
            <a:ext cx="10761617" cy="594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099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435429"/>
            <a:ext cx="10630990" cy="573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559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1" y="365125"/>
            <a:ext cx="10755072" cy="610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881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S.McBeth</dc:creator>
  <cp:lastModifiedBy>S.McBeth</cp:lastModifiedBy>
  <cp:revision>1</cp:revision>
  <dcterms:created xsi:type="dcterms:W3CDTF">2023-03-23T20:55:41Z</dcterms:created>
  <dcterms:modified xsi:type="dcterms:W3CDTF">2023-03-23T20:56:28Z</dcterms:modified>
</cp:coreProperties>
</file>