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7" r:id="rId4"/>
    <p:sldId id="266" r:id="rId5"/>
    <p:sldId id="263" r:id="rId6"/>
    <p:sldId id="265" r:id="rId7"/>
    <p:sldId id="261" r:id="rId8"/>
    <p:sldId id="268" r:id="rId9"/>
  </p:sldIdLst>
  <p:sldSz cx="12192000" cy="6858000"/>
  <p:notesSz cx="7053263" cy="10180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35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A664D7-7FE1-4297-BE30-AA4E5FF34B2D}" type="datetimeFigureOut">
              <a:rPr lang="en-GB" smtClean="0"/>
              <a:t>15/03/2024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F5DBA-D488-4F46-AB3F-F300CAF767BC}" type="slidenum">
              <a:rPr lang="en-GB" smtClean="0"/>
              <a:t>‹#›</a:t>
            </a:fld>
            <a:endParaRPr lang="en-GB"/>
          </a:p>
        </p:txBody>
      </p:sp>
    </p:spTree>
    <p:extLst>
      <p:ext uri="{BB962C8B-B14F-4D97-AF65-F5344CB8AC3E}">
        <p14:creationId xmlns:p14="http://schemas.microsoft.com/office/powerpoint/2010/main" val="316687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A664D7-7FE1-4297-BE30-AA4E5FF34B2D}" type="datetimeFigureOut">
              <a:rPr lang="en-GB" smtClean="0"/>
              <a:t>15/03/2024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F5DBA-D488-4F46-AB3F-F300CAF767BC}" type="slidenum">
              <a:rPr lang="en-GB" smtClean="0"/>
              <a:t>‹#›</a:t>
            </a:fld>
            <a:endParaRPr lang="en-GB"/>
          </a:p>
        </p:txBody>
      </p:sp>
    </p:spTree>
    <p:extLst>
      <p:ext uri="{BB962C8B-B14F-4D97-AF65-F5344CB8AC3E}">
        <p14:creationId xmlns:p14="http://schemas.microsoft.com/office/powerpoint/2010/main" val="427795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A664D7-7FE1-4297-BE30-AA4E5FF34B2D}" type="datetimeFigureOut">
              <a:rPr lang="en-GB" smtClean="0"/>
              <a:t>15/03/2024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F5DBA-D488-4F46-AB3F-F300CAF767BC}" type="slidenum">
              <a:rPr lang="en-GB" smtClean="0"/>
              <a:t>‹#›</a:t>
            </a:fld>
            <a:endParaRPr lang="en-GB"/>
          </a:p>
        </p:txBody>
      </p:sp>
    </p:spTree>
    <p:extLst>
      <p:ext uri="{BB962C8B-B14F-4D97-AF65-F5344CB8AC3E}">
        <p14:creationId xmlns:p14="http://schemas.microsoft.com/office/powerpoint/2010/main" val="311177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A664D7-7FE1-4297-BE30-AA4E5FF34B2D}" type="datetimeFigureOut">
              <a:rPr lang="en-GB" smtClean="0"/>
              <a:t>15/03/2024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F5DBA-D488-4F46-AB3F-F300CAF767BC}" type="slidenum">
              <a:rPr lang="en-GB" smtClean="0"/>
              <a:t>‹#›</a:t>
            </a:fld>
            <a:endParaRPr lang="en-GB"/>
          </a:p>
        </p:txBody>
      </p:sp>
    </p:spTree>
    <p:extLst>
      <p:ext uri="{BB962C8B-B14F-4D97-AF65-F5344CB8AC3E}">
        <p14:creationId xmlns:p14="http://schemas.microsoft.com/office/powerpoint/2010/main" val="250809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A664D7-7FE1-4297-BE30-AA4E5FF34B2D}" type="datetimeFigureOut">
              <a:rPr lang="en-GB" smtClean="0"/>
              <a:t>15/03/2024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F5DBA-D488-4F46-AB3F-F300CAF767BC}" type="slidenum">
              <a:rPr lang="en-GB" smtClean="0"/>
              <a:t>‹#›</a:t>
            </a:fld>
            <a:endParaRPr lang="en-GB"/>
          </a:p>
        </p:txBody>
      </p:sp>
    </p:spTree>
    <p:extLst>
      <p:ext uri="{BB962C8B-B14F-4D97-AF65-F5344CB8AC3E}">
        <p14:creationId xmlns:p14="http://schemas.microsoft.com/office/powerpoint/2010/main" val="126242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AA664D7-7FE1-4297-BE30-AA4E5FF34B2D}" type="datetimeFigureOut">
              <a:rPr lang="en-GB" smtClean="0"/>
              <a:t>15/03/2024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BF5DBA-D488-4F46-AB3F-F300CAF767BC}" type="slidenum">
              <a:rPr lang="en-GB" smtClean="0"/>
              <a:t>‹#›</a:t>
            </a:fld>
            <a:endParaRPr lang="en-GB"/>
          </a:p>
        </p:txBody>
      </p:sp>
    </p:spTree>
    <p:extLst>
      <p:ext uri="{BB962C8B-B14F-4D97-AF65-F5344CB8AC3E}">
        <p14:creationId xmlns:p14="http://schemas.microsoft.com/office/powerpoint/2010/main" val="2314401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AA664D7-7FE1-4297-BE30-AA4E5FF34B2D}" type="datetimeFigureOut">
              <a:rPr lang="en-GB" smtClean="0"/>
              <a:t>15/03/2024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BF5DBA-D488-4F46-AB3F-F300CAF767BC}" type="slidenum">
              <a:rPr lang="en-GB" smtClean="0"/>
              <a:t>‹#›</a:t>
            </a:fld>
            <a:endParaRPr lang="en-GB"/>
          </a:p>
        </p:txBody>
      </p:sp>
    </p:spTree>
    <p:extLst>
      <p:ext uri="{BB962C8B-B14F-4D97-AF65-F5344CB8AC3E}">
        <p14:creationId xmlns:p14="http://schemas.microsoft.com/office/powerpoint/2010/main" val="168222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AA664D7-7FE1-4297-BE30-AA4E5FF34B2D}" type="datetimeFigureOut">
              <a:rPr lang="en-GB" smtClean="0"/>
              <a:t>15/03/2024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BF5DBA-D488-4F46-AB3F-F300CAF767BC}" type="slidenum">
              <a:rPr lang="en-GB" smtClean="0"/>
              <a:t>‹#›</a:t>
            </a:fld>
            <a:endParaRPr lang="en-GB"/>
          </a:p>
        </p:txBody>
      </p:sp>
    </p:spTree>
    <p:extLst>
      <p:ext uri="{BB962C8B-B14F-4D97-AF65-F5344CB8AC3E}">
        <p14:creationId xmlns:p14="http://schemas.microsoft.com/office/powerpoint/2010/main" val="60112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A664D7-7FE1-4297-BE30-AA4E5FF34B2D}" type="datetimeFigureOut">
              <a:rPr lang="en-GB" smtClean="0"/>
              <a:t>15/03/2024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BF5DBA-D488-4F46-AB3F-F300CAF767BC}" type="slidenum">
              <a:rPr lang="en-GB" smtClean="0"/>
              <a:t>‹#›</a:t>
            </a:fld>
            <a:endParaRPr lang="en-GB"/>
          </a:p>
        </p:txBody>
      </p:sp>
    </p:spTree>
    <p:extLst>
      <p:ext uri="{BB962C8B-B14F-4D97-AF65-F5344CB8AC3E}">
        <p14:creationId xmlns:p14="http://schemas.microsoft.com/office/powerpoint/2010/main" val="336018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A664D7-7FE1-4297-BE30-AA4E5FF34B2D}" type="datetimeFigureOut">
              <a:rPr lang="en-GB" smtClean="0"/>
              <a:t>15/03/2024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BF5DBA-D488-4F46-AB3F-F300CAF767BC}" type="slidenum">
              <a:rPr lang="en-GB" smtClean="0"/>
              <a:t>‹#›</a:t>
            </a:fld>
            <a:endParaRPr lang="en-GB"/>
          </a:p>
        </p:txBody>
      </p:sp>
    </p:spTree>
    <p:extLst>
      <p:ext uri="{BB962C8B-B14F-4D97-AF65-F5344CB8AC3E}">
        <p14:creationId xmlns:p14="http://schemas.microsoft.com/office/powerpoint/2010/main" val="2430910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A664D7-7FE1-4297-BE30-AA4E5FF34B2D}" type="datetimeFigureOut">
              <a:rPr lang="en-GB" smtClean="0"/>
              <a:t>15/03/2024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BF5DBA-D488-4F46-AB3F-F300CAF767BC}" type="slidenum">
              <a:rPr lang="en-GB" smtClean="0"/>
              <a:t>‹#›</a:t>
            </a:fld>
            <a:endParaRPr lang="en-GB"/>
          </a:p>
        </p:txBody>
      </p:sp>
    </p:spTree>
    <p:extLst>
      <p:ext uri="{BB962C8B-B14F-4D97-AF65-F5344CB8AC3E}">
        <p14:creationId xmlns:p14="http://schemas.microsoft.com/office/powerpoint/2010/main" val="20233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alpha val="3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664D7-7FE1-4297-BE30-AA4E5FF34B2D}" type="datetimeFigureOut">
              <a:rPr lang="en-GB" smtClean="0"/>
              <a:t>15/03/2024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F5DBA-D488-4F46-AB3F-F300CAF767BC}" type="slidenum">
              <a:rPr lang="en-GB" smtClean="0"/>
              <a:t>‹#›</a:t>
            </a:fld>
            <a:endParaRPr lang="en-GB"/>
          </a:p>
        </p:txBody>
      </p:sp>
    </p:spTree>
    <p:extLst>
      <p:ext uri="{BB962C8B-B14F-4D97-AF65-F5344CB8AC3E}">
        <p14:creationId xmlns:p14="http://schemas.microsoft.com/office/powerpoint/2010/main" val="159176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1086" y="1740672"/>
            <a:ext cx="9144000" cy="2387600"/>
          </a:xfrm>
        </p:spPr>
        <p:txBody>
          <a:bodyPr>
            <a:normAutofit fontScale="90000"/>
          </a:bodyPr>
          <a:lstStyle/>
          <a:p>
            <a:r>
              <a:rPr lang="en-US" sz="2800" dirty="0" smtClean="0"/>
              <a:t>In the Bible Jesus says ‘I am the way and the truth and the life. No one comes to the Father except through me’. John 14:6. </a:t>
            </a:r>
            <a:br>
              <a:rPr lang="en-US" sz="2800" dirty="0" smtClean="0"/>
            </a:br>
            <a:r>
              <a:rPr lang="en-US" sz="2800" dirty="0"/>
              <a:t/>
            </a:r>
            <a:br>
              <a:rPr lang="en-US" sz="2800" dirty="0"/>
            </a:br>
            <a:r>
              <a:rPr lang="en-US" sz="2800" dirty="0"/>
              <a:t>T</a:t>
            </a:r>
            <a:r>
              <a:rPr lang="en-US" sz="2800" dirty="0" smtClean="0"/>
              <a:t>his message is a key part of the Easter story, that Jesus came to Earth to bring hope and to offer people a new way of living life and coming closer to God. </a:t>
            </a:r>
            <a:endParaRPr lang="en-GB" sz="2800" dirty="0"/>
          </a:p>
        </p:txBody>
      </p:sp>
      <p:sp>
        <p:nvSpPr>
          <p:cNvPr id="3" name="Subtitle 2"/>
          <p:cNvSpPr>
            <a:spLocks noGrp="1"/>
          </p:cNvSpPr>
          <p:nvPr>
            <p:ph type="subTitle" idx="1"/>
          </p:nvPr>
        </p:nvSpPr>
        <p:spPr>
          <a:xfrm>
            <a:off x="1611086" y="4377101"/>
            <a:ext cx="9144000" cy="1655762"/>
          </a:xfrm>
        </p:spPr>
        <p:txBody>
          <a:bodyPr/>
          <a:lstStyle/>
          <a:p>
            <a:r>
              <a:rPr lang="en-US" dirty="0" smtClean="0"/>
              <a:t>For the next six weeks we  will go on a journey through Lent, thinking about on Jesus’ ministry and his example of being a “way maker” and serving others. </a:t>
            </a:r>
            <a:endParaRPr lang="en-GB" dirty="0"/>
          </a:p>
        </p:txBody>
      </p:sp>
      <p:sp>
        <p:nvSpPr>
          <p:cNvPr id="4" name="TextBox 3"/>
          <p:cNvSpPr txBox="1"/>
          <p:nvPr/>
        </p:nvSpPr>
        <p:spPr>
          <a:xfrm>
            <a:off x="4667794" y="818606"/>
            <a:ext cx="2278188" cy="1200329"/>
          </a:xfrm>
          <a:prstGeom prst="rect">
            <a:avLst/>
          </a:prstGeom>
          <a:noFill/>
        </p:spPr>
        <p:txBody>
          <a:bodyPr wrap="none" rtlCol="0">
            <a:spAutoFit/>
          </a:bodyPr>
          <a:lstStyle/>
          <a:p>
            <a:r>
              <a:rPr lang="en-US" sz="7200" dirty="0" smtClean="0"/>
              <a:t>LENT </a:t>
            </a:r>
            <a:endParaRPr lang="en-GB" sz="7200" dirty="0"/>
          </a:p>
        </p:txBody>
      </p:sp>
    </p:spTree>
    <p:extLst>
      <p:ext uri="{BB962C8B-B14F-4D97-AF65-F5344CB8AC3E}">
        <p14:creationId xmlns:p14="http://schemas.microsoft.com/office/powerpoint/2010/main" val="114290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838200" y="365125"/>
            <a:ext cx="10515600" cy="5966005"/>
          </a:xfrm>
          <a:prstGeom prst="rect">
            <a:avLst/>
          </a:prstGeom>
        </p:spPr>
      </p:pic>
    </p:spTree>
    <p:extLst>
      <p:ext uri="{BB962C8B-B14F-4D97-AF65-F5344CB8AC3E}">
        <p14:creationId xmlns:p14="http://schemas.microsoft.com/office/powerpoint/2010/main" val="3548922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Paul’s journey to Rome </a:t>
            </a:r>
            <a:endParaRPr lang="en-GB" dirty="0"/>
          </a:p>
        </p:txBody>
      </p:sp>
      <p:pic>
        <p:nvPicPr>
          <p:cNvPr id="1026" name="Picture 2" descr="Bible Map | Paul's Journey to Ro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760356"/>
            <a:ext cx="5801784"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22811" y="1760355"/>
            <a:ext cx="4624251" cy="4257267"/>
          </a:xfrm>
          <a:prstGeom prst="rect">
            <a:avLst/>
          </a:prstGeom>
        </p:spPr>
      </p:pic>
    </p:spTree>
    <p:extLst>
      <p:ext uri="{BB962C8B-B14F-4D97-AF65-F5344CB8AC3E}">
        <p14:creationId xmlns:p14="http://schemas.microsoft.com/office/powerpoint/2010/main" val="1393784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US" dirty="0" smtClean="0"/>
              <a:t>Paul </a:t>
            </a:r>
            <a:r>
              <a:rPr lang="en-US" dirty="0"/>
              <a:t>had been arrested and was being sent to Rome for a trial. He warned the crew of the ship that it would be a very dangerous trip, but they didn’t listen to him and set sail anyway. There was a long storm, and they ran out of food. But Paul told them that an angel had appeared to him and said that no one would die, because Paul had to appear in Rome. The angel said, “Do not be afraid, Paul; you must stand before Caesar. And behold, God has granted you all those who sail with you.” So Paul told the men to have courage. He told them they would have shipwreck, but they would be safe.</a:t>
            </a:r>
          </a:p>
          <a:p>
            <a:r>
              <a:rPr lang="en-US" dirty="0"/>
              <a:t>Can you imagine how difficult it would be to encourage the people who were holding you captive? But Paul did that very thing, trusting in the Lord for the courage he needed. </a:t>
            </a:r>
            <a:endParaRPr lang="en-GB" dirty="0"/>
          </a:p>
        </p:txBody>
      </p:sp>
    </p:spTree>
    <p:extLst>
      <p:ext uri="{BB962C8B-B14F-4D97-AF65-F5344CB8AC3E}">
        <p14:creationId xmlns:p14="http://schemas.microsoft.com/office/powerpoint/2010/main" val="429360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907869" y="365125"/>
            <a:ext cx="10515600" cy="5887628"/>
          </a:xfrm>
          <a:prstGeom prst="rect">
            <a:avLst/>
          </a:prstGeom>
        </p:spPr>
      </p:pic>
    </p:spTree>
    <p:extLst>
      <p:ext uri="{BB962C8B-B14F-4D97-AF65-F5344CB8AC3E}">
        <p14:creationId xmlns:p14="http://schemas.microsoft.com/office/powerpoint/2010/main" val="3233659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Amy and Ella Meek-Kids Against Plastic</a:t>
            </a:r>
            <a:endParaRPr lang="en-GB" dirty="0"/>
          </a:p>
        </p:txBody>
      </p:sp>
      <p:pic>
        <p:nvPicPr>
          <p:cNvPr id="4" name="Content Placeholder 3"/>
          <p:cNvPicPr>
            <a:picLocks noGrp="1" noChangeAspect="1"/>
          </p:cNvPicPr>
          <p:nvPr>
            <p:ph idx="1"/>
          </p:nvPr>
        </p:nvPicPr>
        <p:blipFill>
          <a:blip r:embed="rId2"/>
          <a:stretch>
            <a:fillRect/>
          </a:stretch>
        </p:blipFill>
        <p:spPr>
          <a:xfrm>
            <a:off x="2228144" y="1690688"/>
            <a:ext cx="7735712" cy="4351338"/>
          </a:xfrm>
          <a:prstGeom prst="rect">
            <a:avLst/>
          </a:prstGeom>
        </p:spPr>
      </p:pic>
    </p:spTree>
    <p:extLst>
      <p:ext uri="{BB962C8B-B14F-4D97-AF65-F5344CB8AC3E}">
        <p14:creationId xmlns:p14="http://schemas.microsoft.com/office/powerpoint/2010/main" val="116644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Be Bold  </a:t>
            </a:r>
            <a:r>
              <a:rPr lang="en-GB" b="1" dirty="0" smtClean="0"/>
              <a:t>- Reflection </a:t>
            </a:r>
            <a:endParaRPr lang="en-GB" b="1" dirty="0"/>
          </a:p>
        </p:txBody>
      </p:sp>
      <p:sp>
        <p:nvSpPr>
          <p:cNvPr id="3" name="Content Placeholder 2"/>
          <p:cNvSpPr>
            <a:spLocks noGrp="1"/>
          </p:cNvSpPr>
          <p:nvPr>
            <p:ph idx="1"/>
          </p:nvPr>
        </p:nvSpPr>
        <p:spPr/>
        <p:txBody>
          <a:bodyPr>
            <a:normAutofit/>
          </a:bodyPr>
          <a:lstStyle/>
          <a:p>
            <a:r>
              <a:rPr lang="en-GB" dirty="0" smtClean="0"/>
              <a:t> When have you been bold and stood up for something or someone  </a:t>
            </a:r>
          </a:p>
          <a:p>
            <a:pPr marL="0" indent="0">
              <a:buNone/>
            </a:pPr>
            <a:endParaRPr lang="en-GB" dirty="0" smtClean="0"/>
          </a:p>
          <a:p>
            <a:r>
              <a:rPr lang="en-US" dirty="0" smtClean="0"/>
              <a:t>Why is it sometimes difficult to speak out?</a:t>
            </a:r>
            <a:endParaRPr lang="en-US" dirty="0"/>
          </a:p>
          <a:p>
            <a:pPr marL="0" indent="0">
              <a:buNone/>
            </a:pPr>
            <a:endParaRPr lang="en-US" dirty="0"/>
          </a:p>
          <a:p>
            <a:r>
              <a:rPr lang="en-US" dirty="0" smtClean="0"/>
              <a:t>What would help you to become bolder?</a:t>
            </a:r>
          </a:p>
          <a:p>
            <a:endParaRPr lang="en-US" dirty="0" smtClean="0"/>
          </a:p>
          <a:p>
            <a:pPr marL="0" indent="0">
              <a:buNone/>
            </a:pPr>
            <a:endParaRPr lang="en-GB" dirty="0" smtClean="0"/>
          </a:p>
          <a:p>
            <a:pPr marL="0" indent="0" algn="ctr">
              <a:buNone/>
            </a:pPr>
            <a:r>
              <a:rPr lang="en-GB" sz="4800" b="1" dirty="0" smtClean="0"/>
              <a:t>Actions speak louder than words </a:t>
            </a:r>
            <a:endParaRPr lang="en-GB" sz="4800" b="1" dirty="0"/>
          </a:p>
        </p:txBody>
      </p:sp>
    </p:spTree>
    <p:extLst>
      <p:ext uri="{BB962C8B-B14F-4D97-AF65-F5344CB8AC3E}">
        <p14:creationId xmlns:p14="http://schemas.microsoft.com/office/powerpoint/2010/main" val="2271022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Prayer  </a:t>
            </a:r>
            <a:endParaRPr lang="en-GB" b="1" dirty="0"/>
          </a:p>
        </p:txBody>
      </p:sp>
      <p:sp>
        <p:nvSpPr>
          <p:cNvPr id="3" name="Content Placeholder 2"/>
          <p:cNvSpPr>
            <a:spLocks noGrp="1"/>
          </p:cNvSpPr>
          <p:nvPr>
            <p:ph idx="1"/>
          </p:nvPr>
        </p:nvSpPr>
        <p:spPr/>
        <p:txBody>
          <a:bodyPr/>
          <a:lstStyle/>
          <a:p>
            <a:pPr marL="0" indent="0">
              <a:buNone/>
            </a:pPr>
            <a:r>
              <a:rPr lang="en-US" dirty="0" smtClean="0"/>
              <a:t>Dear Prayer, </a:t>
            </a:r>
          </a:p>
          <a:p>
            <a:pPr marL="0" indent="0">
              <a:buNone/>
            </a:pPr>
            <a:r>
              <a:rPr lang="en-US" dirty="0" smtClean="0"/>
              <a:t>Thank you for encouraging us to be bold. Help us to stand up for what we believe is right and stand up against what is wrong. </a:t>
            </a:r>
          </a:p>
          <a:p>
            <a:pPr marL="0" indent="0">
              <a:buNone/>
            </a:pPr>
            <a:r>
              <a:rPr lang="en-US" dirty="0" smtClean="0"/>
              <a:t>Help us to be tempted to not do what we know is wrong.  </a:t>
            </a:r>
          </a:p>
          <a:p>
            <a:pPr marL="0" indent="0">
              <a:buNone/>
            </a:pPr>
            <a:r>
              <a:rPr lang="en-US" dirty="0" smtClean="0"/>
              <a:t>Instead help us to have courage and use our words and actions in ways that shows God’s love. </a:t>
            </a:r>
          </a:p>
          <a:p>
            <a:pPr marL="0" indent="0">
              <a:buNone/>
            </a:pPr>
            <a:r>
              <a:rPr lang="en-US" dirty="0" smtClean="0"/>
              <a:t>Amen</a:t>
            </a:r>
          </a:p>
          <a:p>
            <a:endParaRPr lang="en-GB" dirty="0"/>
          </a:p>
        </p:txBody>
      </p:sp>
    </p:spTree>
    <p:extLst>
      <p:ext uri="{BB962C8B-B14F-4D97-AF65-F5344CB8AC3E}">
        <p14:creationId xmlns:p14="http://schemas.microsoft.com/office/powerpoint/2010/main" val="652170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351</Words>
  <Application>Microsoft Office PowerPoint</Application>
  <PresentationFormat>Widescreen</PresentationFormat>
  <Paragraphs>22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In the Bible Jesus says ‘I am the way and the truth and the life. No one comes to the Father except through me’. John 14:6.   This message is a key part of the Easter story, that Jesus came to Earth to bring hope and to offer people a new way of living life and coming closer to God. </vt:lpstr>
      <vt:lpstr>PowerPoint Presentation</vt:lpstr>
      <vt:lpstr>Paul’s journey to Rome </vt:lpstr>
      <vt:lpstr>PowerPoint Presentation</vt:lpstr>
      <vt:lpstr>PowerPoint Presentation</vt:lpstr>
      <vt:lpstr>Amy and Ella Meek-Kids Against Plastic</vt:lpstr>
      <vt:lpstr>Be Bold  - Reflection </vt:lpstr>
      <vt:lpstr>Prayer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Bible Jesus says ‘I am the way and the truth and the life. No one comes to the Father except through me’. John 14:6.   This message is a key part of the Easter story, that Jesus came to Earth to bring hope and to offer people a new way of living life and coming closer to God.</dc:title>
  <dc:creator>Susan McBeth</dc:creator>
  <cp:lastModifiedBy>S.McBeth</cp:lastModifiedBy>
  <cp:revision>20</cp:revision>
  <cp:lastPrinted>2022-03-14T09:31:01Z</cp:lastPrinted>
  <dcterms:created xsi:type="dcterms:W3CDTF">2022-03-02T16:26:03Z</dcterms:created>
  <dcterms:modified xsi:type="dcterms:W3CDTF">2024-03-15T21:36:22Z</dcterms:modified>
</cp:coreProperties>
</file>