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6" r:id="rId2"/>
    <p:sldId id="257" r:id="rId3"/>
    <p:sldId id="259" r:id="rId4"/>
    <p:sldId id="312" r:id="rId5"/>
    <p:sldId id="301" r:id="rId6"/>
    <p:sldId id="313" r:id="rId7"/>
    <p:sldId id="262" r:id="rId8"/>
    <p:sldId id="314" r:id="rId9"/>
    <p:sldId id="264" r:id="rId10"/>
    <p:sldId id="315" r:id="rId11"/>
    <p:sldId id="265" r:id="rId12"/>
    <p:sldId id="316" r:id="rId13"/>
    <p:sldId id="288" r:id="rId14"/>
    <p:sldId id="322" r:id="rId15"/>
    <p:sldId id="323" r:id="rId16"/>
    <p:sldId id="266" r:id="rId17"/>
    <p:sldId id="325" r:id="rId18"/>
    <p:sldId id="270" r:id="rId19"/>
    <p:sldId id="324" r:id="rId20"/>
    <p:sldId id="326" r:id="rId21"/>
    <p:sldId id="304" r:id="rId22"/>
    <p:sldId id="306" r:id="rId23"/>
    <p:sldId id="331" r:id="rId24"/>
    <p:sldId id="320" r:id="rId25"/>
    <p:sldId id="302" r:id="rId26"/>
    <p:sldId id="330" r:id="rId27"/>
    <p:sldId id="319" r:id="rId28"/>
    <p:sldId id="311" r:id="rId29"/>
    <p:sldId id="308" r:id="rId30"/>
    <p:sldId id="317" r:id="rId31"/>
    <p:sldId id="318" r:id="rId32"/>
    <p:sldId id="321" r:id="rId3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  <a:srgbClr val="FF66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4660"/>
  </p:normalViewPr>
  <p:slideViewPr>
    <p:cSldViewPr>
      <p:cViewPr varScale="1">
        <p:scale>
          <a:sx n="109" d="100"/>
          <a:sy n="109" d="100"/>
        </p:scale>
        <p:origin x="1422" y="1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AA753-A4FB-487E-82D2-ACEC58CD1F13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77E2C-FCFA-4D00-8448-16F5CE509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506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30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41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13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2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07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40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7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22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2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48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50630-24C6-4D2A-B540-727DBB7A4848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524C7-7ABB-49F7-A335-C026BAF52F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39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1" y="260649"/>
            <a:ext cx="8229600" cy="1872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7200" b="1" dirty="0" smtClean="0">
              <a:solidFill>
                <a:srgbClr val="FFCC00"/>
              </a:solidFill>
              <a:effectLst>
                <a:outerShdw dist="38096" dir="2700000">
                  <a:srgbClr val="000000"/>
                </a:outerShdw>
              </a:effectLst>
              <a:latin typeface="Century Schoolbook" pitchFamily="18"/>
            </a:endParaRPr>
          </a:p>
          <a:p>
            <a:endParaRPr lang="en-GB" sz="7200" b="1" dirty="0" smtClean="0">
              <a:solidFill>
                <a:srgbClr val="FFCC00"/>
              </a:solidFill>
              <a:effectLst>
                <a:outerShdw dist="38096" dir="2700000">
                  <a:srgbClr val="000000"/>
                </a:outerShdw>
              </a:effectLst>
              <a:latin typeface="Century Schoolbook" pitchFamily="18"/>
            </a:endParaRPr>
          </a:p>
          <a:p>
            <a:endParaRPr lang="en-GB" sz="7200" b="1" dirty="0" smtClean="0">
              <a:solidFill>
                <a:srgbClr val="FFCC00"/>
              </a:solidFill>
              <a:effectLst>
                <a:outerShdw dist="38096" dir="2700000">
                  <a:srgbClr val="000000"/>
                </a:outerShdw>
              </a:effectLst>
              <a:latin typeface="Century Schoolbook" pitchFamily="18"/>
            </a:endParaRPr>
          </a:p>
          <a:p>
            <a:endParaRPr lang="en-GB" sz="7200" b="1" dirty="0">
              <a:solidFill>
                <a:srgbClr val="FFCC00"/>
              </a:solidFill>
              <a:effectLst>
                <a:outerShdw dist="38096" dir="2700000">
                  <a:srgbClr val="000000"/>
                </a:outerShdw>
              </a:effectLst>
              <a:latin typeface="Century Schoolbook" pitchFamily="18"/>
            </a:endParaRPr>
          </a:p>
          <a:p>
            <a:endParaRPr lang="en-GB" sz="7200" b="1" dirty="0" smtClean="0">
              <a:solidFill>
                <a:srgbClr val="FFCC00"/>
              </a:solidFill>
              <a:effectLst>
                <a:outerShdw dist="38096" dir="2700000">
                  <a:srgbClr val="000000"/>
                </a:outerShdw>
              </a:effectLst>
              <a:latin typeface="Century Schoolbook" pitchFamily="18"/>
            </a:endParaRPr>
          </a:p>
          <a:p>
            <a:r>
              <a:rPr lang="en-GB" sz="72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Celebration of Sport Awards</a:t>
            </a:r>
          </a:p>
          <a:p>
            <a:endParaRPr lang="en-US" sz="4000" b="1" dirty="0" smtClean="0">
              <a:solidFill>
                <a:srgbClr val="FFCC00"/>
              </a:solidFill>
              <a:effectLst>
                <a:outerShdw dist="38096" dir="2700000">
                  <a:srgbClr val="000000"/>
                </a:outerShdw>
              </a:effectLst>
              <a:latin typeface="Century Schoolbook" pitchFamily="18"/>
            </a:endParaRPr>
          </a:p>
          <a:p>
            <a:r>
              <a:rPr lang="en-US" sz="40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10</a:t>
            </a:r>
            <a:r>
              <a:rPr lang="en-US" sz="4000" b="1" baseline="30000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th</a:t>
            </a:r>
            <a:r>
              <a:rPr lang="en-US" sz="40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July 2024</a:t>
            </a:r>
            <a:endParaRPr lang="en-GB" sz="4000" b="1" dirty="0">
              <a:solidFill>
                <a:srgbClr val="FFCC00"/>
              </a:solidFill>
              <a:effectLst>
                <a:outerShdw dist="38096" dir="2700000">
                  <a:srgbClr val="000000"/>
                </a:outerShdw>
              </a:effectLst>
              <a:latin typeface="Century Schoolbook" pitchFamily="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3179" t="50565" r="27682" b="32731"/>
          <a:stretch>
            <a:fillRect/>
          </a:stretch>
        </p:blipFill>
        <p:spPr>
          <a:xfrm>
            <a:off x="31284" y="188640"/>
            <a:ext cx="1929405" cy="206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3179" t="50565" r="27682" b="32731"/>
          <a:stretch>
            <a:fillRect/>
          </a:stretch>
        </p:blipFill>
        <p:spPr>
          <a:xfrm>
            <a:off x="7092280" y="188640"/>
            <a:ext cx="1929405" cy="2069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6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97523"/>
            <a:ext cx="8229600" cy="136641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2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Gymnastics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784" y="5444210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Matthew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715604"/>
            <a:ext cx="2641501" cy="37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2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Cheerleading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564904"/>
            <a:ext cx="2664296" cy="3817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700808"/>
            <a:ext cx="5023952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2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Cheerleading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784" y="5444210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Kaia- Rose 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505724"/>
            <a:ext cx="2808312" cy="39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2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Outdoor &amp; Adventurous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784" y="566124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98" y="1975250"/>
            <a:ext cx="5082251" cy="36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2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Outdoor &amp; Adventurous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784" y="566124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Pearl </a:t>
            </a: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700807"/>
            <a:ext cx="2448272" cy="38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5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3 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Athletics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88840"/>
            <a:ext cx="5772125" cy="40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3 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Athletics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6462" y="5742866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Olivia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928759"/>
            <a:ext cx="2317428" cy="3501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9394"/>
            <a:ext cx="2764746" cy="37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4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Hockey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96199" y="547140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Riley 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589283"/>
            <a:ext cx="2524307" cy="38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3-4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Outdoor &amp; Adventurous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16832"/>
            <a:ext cx="5951112" cy="39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3-4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Outdoor &amp; Adventurous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5757" y="5483415"/>
            <a:ext cx="3924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Olivia 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826316"/>
            <a:ext cx="2376264" cy="360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0139224">
            <a:off x="629059" y="692695"/>
            <a:ext cx="2267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</a:t>
            </a:r>
            <a:r>
              <a:rPr 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ockey</a:t>
            </a:r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563489">
            <a:off x="5316372" y="522919"/>
            <a:ext cx="3347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Multi-skills</a:t>
            </a:r>
            <a:endParaRPr lang="en-US" sz="5400" b="1" cap="none" spc="0" dirty="0">
              <a:ln>
                <a:prstDash val="solid"/>
              </a:ln>
              <a:solidFill>
                <a:srgbClr val="FFFF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272984">
            <a:off x="278854" y="4744611"/>
            <a:ext cx="346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solidFill>
                  <a:srgbClr val="00B05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Gymnastics</a:t>
            </a:r>
            <a:endParaRPr lang="en-US" sz="5400" b="1" cap="none" spc="0" dirty="0">
              <a:ln>
                <a:prstDash val="solid"/>
              </a:ln>
              <a:solidFill>
                <a:srgbClr val="00B05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777241">
            <a:off x="5261645" y="2761722"/>
            <a:ext cx="2531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Football</a:t>
            </a:r>
            <a:endParaRPr lang="en-US" sz="5400" b="1" cap="none" spc="0" dirty="0">
              <a:ln>
                <a:prstDash val="solid"/>
              </a:ln>
              <a:solidFill>
                <a:srgbClr val="00B0F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0139252">
            <a:off x="5960761" y="4957805"/>
            <a:ext cx="2684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Athletics</a:t>
            </a:r>
            <a:endParaRPr lang="en-US" sz="5400" b="1" cap="none" spc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0652" y="1508366"/>
            <a:ext cx="200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Tennis</a:t>
            </a:r>
            <a:endParaRPr lang="en-US" sz="5400" b="1" cap="none" spc="0" dirty="0">
              <a:ln>
                <a:prstDash val="solid"/>
              </a:ln>
              <a:solidFill>
                <a:srgbClr val="FFC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1680" y="3609720"/>
            <a:ext cx="3967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prstDash val="solid"/>
                </a:ln>
                <a:solidFill>
                  <a:srgbClr val="FF66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Cheerleading</a:t>
            </a:r>
            <a:endParaRPr lang="en-US" sz="5400" b="1" cap="none" spc="0" dirty="0">
              <a:ln>
                <a:prstDash val="solid"/>
              </a:ln>
              <a:solidFill>
                <a:srgbClr val="FF66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8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3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Most improved Swimmer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330" y="5650909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       Scarlet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700808"/>
            <a:ext cx="245386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4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Most improved Swimmer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330" y="5650909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    Noah 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759556"/>
            <a:ext cx="2448272" cy="38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9771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Key Stage 2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Ten Pin Bowling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925" y="1715941"/>
            <a:ext cx="3338837" cy="39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9771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Key Stage 2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Ten Pin Bowling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3648" y="5877272"/>
            <a:ext cx="5995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Finley-James 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857" y="1772724"/>
            <a:ext cx="2232248" cy="3806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15941"/>
            <a:ext cx="3338837" cy="39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1" y="116632"/>
            <a:ext cx="8229600" cy="1584176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6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Gymnastics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60" y="5483415"/>
            <a:ext cx="7776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Josie 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684412"/>
            <a:ext cx="2304256" cy="37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6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Most improved Swimmer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3330" y="5650909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 Kaitlyn 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666952"/>
            <a:ext cx="2575522" cy="401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</a:t>
            </a: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ear 6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Dodgeball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11760" y="566124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Monty </a:t>
            </a:r>
            <a:endParaRPr lang="en-GB" sz="36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825114" y="2370706"/>
            <a:ext cx="3493770" cy="2620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77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</a:t>
            </a: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ear 5-6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Boys Football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963"/>
          <a:stretch/>
        </p:blipFill>
        <p:spPr>
          <a:xfrm>
            <a:off x="3011495" y="1844824"/>
            <a:ext cx="3121009" cy="39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</a:t>
            </a: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ear 5-6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Boys Football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589240"/>
            <a:ext cx="5995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Max 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46" y="1700808"/>
            <a:ext cx="2376264" cy="379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</a:t>
            </a: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ear 5-6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Girls Football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988840"/>
            <a:ext cx="4032448" cy="36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7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Reception</a:t>
            </a:r>
            <a: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err="1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Megasports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587727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61" y="1884545"/>
            <a:ext cx="3538736" cy="431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772816"/>
            <a:ext cx="3888432" cy="42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</a:t>
            </a: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ear 5-6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Girls Football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5589240"/>
            <a:ext cx="5995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Ruby 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7065"/>
            <a:ext cx="4032448" cy="3687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772816"/>
            <a:ext cx="2376264" cy="38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Outstanding Achievement in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Girls Football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79712" y="5517232"/>
            <a:ext cx="5995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Madeline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709488"/>
            <a:ext cx="2520280" cy="38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Jarrow</a:t>
            </a: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Cross 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Sports Person of the Year </a:t>
            </a:r>
            <a:b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US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2024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784" y="5733256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Ruby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934969"/>
            <a:ext cx="2304256" cy="379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Reception</a:t>
            </a:r>
            <a: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err="1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Megasports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587727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      Thomas &amp; Jake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565" b="3542"/>
          <a:stretch/>
        </p:blipFill>
        <p:spPr>
          <a:xfrm>
            <a:off x="4572001" y="1666706"/>
            <a:ext cx="2736303" cy="3922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7469"/>
          <a:stretch/>
        </p:blipFill>
        <p:spPr>
          <a:xfrm>
            <a:off x="1547664" y="1666707"/>
            <a:ext cx="2679179" cy="39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3305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Reception</a:t>
            </a:r>
            <a: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Gymnastics 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060848"/>
            <a:ext cx="3068563" cy="39095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0448" y="274638"/>
            <a:ext cx="8229600" cy="1426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5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Reception</a:t>
            </a:r>
            <a: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Gymnastics 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/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27784" y="58772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</a:t>
            </a:r>
            <a:r>
              <a:rPr lang="en-GB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  Kian</a:t>
            </a: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502" y="1700808"/>
            <a:ext cx="2730996" cy="39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1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Tennis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652" y="1772816"/>
            <a:ext cx="4377504" cy="2619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429000"/>
            <a:ext cx="4470648" cy="303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1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Tennis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5877272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          Harry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852515"/>
            <a:ext cx="2414960" cy="38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4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97523"/>
            <a:ext cx="8229600" cy="136641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Year 2</a:t>
            </a:r>
            <a:b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</a:br>
            <a:r>
              <a:rPr lang="en-GB" b="1" dirty="0" smtClean="0">
                <a:solidFill>
                  <a:srgbClr val="FFCC00"/>
                </a:solidFill>
                <a:effectLst>
                  <a:outerShdw dist="38096" dir="2700000">
                    <a:srgbClr val="000000"/>
                  </a:outerShdw>
                </a:effectLst>
                <a:latin typeface="Century Schoolbook" pitchFamily="18"/>
              </a:rPr>
              <a:t>Gymnastics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4"/>
            <a:ext cx="4140661" cy="3384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50" y="1674020"/>
            <a:ext cx="2490450" cy="2712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429000"/>
            <a:ext cx="2376264" cy="26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102</Words>
  <Application>Microsoft Office PowerPoint</Application>
  <PresentationFormat>On-screen Show (4:3)</PresentationFormat>
  <Paragraphs>66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Century Schoolbook</vt:lpstr>
      <vt:lpstr>Office Theme</vt:lpstr>
      <vt:lpstr>PowerPoint Presentation</vt:lpstr>
      <vt:lpstr>PowerPoint Presentation</vt:lpstr>
      <vt:lpstr>  Reception Megasports  </vt:lpstr>
      <vt:lpstr>  Reception Megasports  </vt:lpstr>
      <vt:lpstr>  Reception Gymnastics   </vt:lpstr>
      <vt:lpstr>  Reception Gymnastics   </vt:lpstr>
      <vt:lpstr>Year 1 Tennis</vt:lpstr>
      <vt:lpstr>Year 1 Tennis</vt:lpstr>
      <vt:lpstr>Year 2 Gymnastics</vt:lpstr>
      <vt:lpstr>Year 2 Gymnastics</vt:lpstr>
      <vt:lpstr> Year 2 Cheerleading </vt:lpstr>
      <vt:lpstr> Year 2 Cheerleading </vt:lpstr>
      <vt:lpstr>Year 2 Outdoor &amp; Adventurous</vt:lpstr>
      <vt:lpstr>Year 2 Outdoor &amp; Adventurous</vt:lpstr>
      <vt:lpstr>Year 3  Athletics</vt:lpstr>
      <vt:lpstr>Year 3  Athletics</vt:lpstr>
      <vt:lpstr>Year 4 Hockey</vt:lpstr>
      <vt:lpstr>Year 3-4 Outdoor &amp; Adventurous</vt:lpstr>
      <vt:lpstr>Year 3-4 Outdoor &amp; Adventurous</vt:lpstr>
      <vt:lpstr>Year 3 Most improved Swimmer</vt:lpstr>
      <vt:lpstr>Year 4 Most improved Swimmer</vt:lpstr>
      <vt:lpstr>Key Stage 2 Ten Pin Bowling</vt:lpstr>
      <vt:lpstr>Key Stage 2 Ten Pin Bowling</vt:lpstr>
      <vt:lpstr>Year 6 Gymnastics</vt:lpstr>
      <vt:lpstr>Year 6 Most improved Swimmer</vt:lpstr>
      <vt:lpstr>Year 6 Dodgeball</vt:lpstr>
      <vt:lpstr>Year 5-6 Boys Football</vt:lpstr>
      <vt:lpstr>Year 5-6 Boys Football</vt:lpstr>
      <vt:lpstr>Year 5-6 Girls Football</vt:lpstr>
      <vt:lpstr>Year 5-6 Girls Football</vt:lpstr>
      <vt:lpstr>Outstanding Achievement in Girls Football</vt:lpstr>
      <vt:lpstr>Jarrow Cross  Sports Person of the Year 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Goulden</dc:creator>
  <cp:lastModifiedBy>Sandra Hutchison</cp:lastModifiedBy>
  <cp:revision>92</cp:revision>
  <cp:lastPrinted>2019-07-17T11:15:22Z</cp:lastPrinted>
  <dcterms:created xsi:type="dcterms:W3CDTF">2018-07-10T10:51:51Z</dcterms:created>
  <dcterms:modified xsi:type="dcterms:W3CDTF">2024-07-12T11:01:28Z</dcterms:modified>
</cp:coreProperties>
</file>